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craft, Colton" userId="a0fb9aad-2cc5-4014-8d99-ce9d75f74ccb" providerId="ADAL" clId="{EFCC329E-D573-4E34-BD14-5ED7A6976764}"/>
    <pc:docChg chg="undo custSel addSld delSld modSld">
      <pc:chgData name="Ashcraft, Colton" userId="a0fb9aad-2cc5-4014-8d99-ce9d75f74ccb" providerId="ADAL" clId="{EFCC329E-D573-4E34-BD14-5ED7A6976764}" dt="2024-10-02T19:15:43.237" v="707" actId="20577"/>
      <pc:docMkLst>
        <pc:docMk/>
      </pc:docMkLst>
      <pc:sldChg chg="modSp mod">
        <pc:chgData name="Ashcraft, Colton" userId="a0fb9aad-2cc5-4014-8d99-ce9d75f74ccb" providerId="ADAL" clId="{EFCC329E-D573-4E34-BD14-5ED7A6976764}" dt="2024-10-02T19:15:43.237" v="707" actId="20577"/>
        <pc:sldMkLst>
          <pc:docMk/>
          <pc:sldMk cId="0" sldId="256"/>
        </pc:sldMkLst>
        <pc:spChg chg="mod">
          <ac:chgData name="Ashcraft, Colton" userId="a0fb9aad-2cc5-4014-8d99-ce9d75f74ccb" providerId="ADAL" clId="{EFCC329E-D573-4E34-BD14-5ED7A6976764}" dt="2024-10-02T19:15:43.237" v="70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shcraft, Colton" userId="a0fb9aad-2cc5-4014-8d99-ce9d75f74ccb" providerId="ADAL" clId="{EFCC329E-D573-4E34-BD14-5ED7A6976764}" dt="2024-10-01T01:03:11.098" v="453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Ashcraft, Colton" userId="a0fb9aad-2cc5-4014-8d99-ce9d75f74ccb" providerId="ADAL" clId="{EFCC329E-D573-4E34-BD14-5ED7A6976764}" dt="2024-10-01T01:02:58.452" v="450" actId="20577"/>
        <pc:sldMkLst>
          <pc:docMk/>
          <pc:sldMk cId="0" sldId="257"/>
        </pc:sldMkLst>
        <pc:spChg chg="mod">
          <ac:chgData name="Ashcraft, Colton" userId="a0fb9aad-2cc5-4014-8d99-ce9d75f74ccb" providerId="ADAL" clId="{EFCC329E-D573-4E34-BD14-5ED7A6976764}" dt="2024-10-01T01:02:58.452" v="450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Ashcraft, Colton" userId="a0fb9aad-2cc5-4014-8d99-ce9d75f74ccb" providerId="ADAL" clId="{EFCC329E-D573-4E34-BD14-5ED7A6976764}" dt="2024-10-01T01:01:53.312" v="298" actId="20577"/>
        <pc:sldMkLst>
          <pc:docMk/>
          <pc:sldMk cId="0" sldId="258"/>
        </pc:sldMkLst>
        <pc:spChg chg="mod">
          <ac:chgData name="Ashcraft, Colton" userId="a0fb9aad-2cc5-4014-8d99-ce9d75f74ccb" providerId="ADAL" clId="{EFCC329E-D573-4E34-BD14-5ED7A6976764}" dt="2024-10-01T01:01:53.312" v="298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Ashcraft, Colton" userId="a0fb9aad-2cc5-4014-8d99-ce9d75f74ccb" providerId="ADAL" clId="{EFCC329E-D573-4E34-BD14-5ED7A6976764}" dt="2024-10-01T01:01:13.799" v="186" actId="20577"/>
        <pc:sldMkLst>
          <pc:docMk/>
          <pc:sldMk cId="0" sldId="259"/>
        </pc:sldMkLst>
        <pc:spChg chg="mod">
          <ac:chgData name="Ashcraft, Colton" userId="a0fb9aad-2cc5-4014-8d99-ce9d75f74ccb" providerId="ADAL" clId="{EFCC329E-D573-4E34-BD14-5ED7A6976764}" dt="2024-10-01T01:01:13.799" v="186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Ashcraft, Colton" userId="a0fb9aad-2cc5-4014-8d99-ce9d75f74ccb" providerId="ADAL" clId="{EFCC329E-D573-4E34-BD14-5ED7A6976764}" dt="2024-10-02T19:14:28.539" v="630" actId="20577"/>
        <pc:sldMkLst>
          <pc:docMk/>
          <pc:sldMk cId="0" sldId="260"/>
        </pc:sldMkLst>
        <pc:spChg chg="mod">
          <ac:chgData name="Ashcraft, Colton" userId="a0fb9aad-2cc5-4014-8d99-ce9d75f74ccb" providerId="ADAL" clId="{EFCC329E-D573-4E34-BD14-5ED7A6976764}" dt="2024-10-02T19:14:28.539" v="630" actId="20577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Ashcraft, Colton" userId="a0fb9aad-2cc5-4014-8d99-ce9d75f74ccb" providerId="ADAL" clId="{EFCC329E-D573-4E34-BD14-5ED7A6976764}" dt="2024-10-02T19:15:12.943" v="665" actId="20577"/>
        <pc:sldMkLst>
          <pc:docMk/>
          <pc:sldMk cId="0" sldId="261"/>
        </pc:sldMkLst>
        <pc:spChg chg="mod">
          <ac:chgData name="Ashcraft, Colton" userId="a0fb9aad-2cc5-4014-8d99-ce9d75f74ccb" providerId="ADAL" clId="{EFCC329E-D573-4E34-BD14-5ED7A6976764}" dt="2024-10-01T01:04:20.515" v="533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Ashcraft, Colton" userId="a0fb9aad-2cc5-4014-8d99-ce9d75f74ccb" providerId="ADAL" clId="{EFCC329E-D573-4E34-BD14-5ED7A6976764}" dt="2024-10-02T19:15:12.943" v="665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new del mod">
        <pc:chgData name="Ashcraft, Colton" userId="a0fb9aad-2cc5-4014-8d99-ce9d75f74ccb" providerId="ADAL" clId="{EFCC329E-D573-4E34-BD14-5ED7A6976764}" dt="2024-10-02T19:13:13.193" v="569" actId="2696"/>
        <pc:sldMkLst>
          <pc:docMk/>
          <pc:sldMk cId="2490064939" sldId="262"/>
        </pc:sldMkLst>
        <pc:spChg chg="mod">
          <ac:chgData name="Ashcraft, Colton" userId="a0fb9aad-2cc5-4014-8d99-ce9d75f74ccb" providerId="ADAL" clId="{EFCC329E-D573-4E34-BD14-5ED7A6976764}" dt="2024-10-02T19:13:05.391" v="568" actId="20577"/>
          <ac:spMkLst>
            <pc:docMk/>
            <pc:sldMk cId="2490064939" sldId="262"/>
            <ac:spMk id="2" creationId="{FDE1A87D-E174-CBFE-7AF3-88050E669B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313" y="643467"/>
            <a:ext cx="3839027" cy="456713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 Revitalization: Our take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599" y="4757057"/>
            <a:ext cx="3839029" cy="129612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 2905: Foothills Justice</a:t>
            </a:r>
          </a:p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Colton Ashcraft</a:t>
            </a:r>
          </a:p>
          <a:p>
            <a:pPr algn="l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Isaac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DeBord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forest with fallen leaves&#10;&#10;Description automatically generated">
            <a:extLst>
              <a:ext uri="{FF2B5EF4-FFF2-40B4-BE49-F238E27FC236}">
                <a16:creationId xmlns:a16="http://schemas.microsoft.com/office/drawing/2014/main" id="{8F4F07CC-5E7D-E7F8-6A33-BE9EE9CB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5" r="9759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tanding in a cave&#10;&#10;Description automatically generated">
            <a:extLst>
              <a:ext uri="{FF2B5EF4-FFF2-40B4-BE49-F238E27FC236}">
                <a16:creationId xmlns:a16="http://schemas.microsoft.com/office/drawing/2014/main" id="{6D07C020-A226-7956-0E3A-ACD14817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281" y="3159719"/>
            <a:ext cx="4164068" cy="1336081"/>
          </a:xfrm>
        </p:spPr>
        <p:txBody>
          <a:bodyPr anchor="b">
            <a:normAutofit/>
          </a:bodyPr>
          <a:lstStyle/>
          <a:p>
            <a:r>
              <a:rPr dirty="0"/>
              <a:t>Robinson’s Cave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281" y="4572000"/>
            <a:ext cx="4164067" cy="16478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700" dirty="0"/>
              <a:t>Why it matters:</a:t>
            </a:r>
          </a:p>
          <a:p>
            <a:r>
              <a:rPr lang="en-US" sz="1700" dirty="0"/>
              <a:t> Key spot in labor movements.</a:t>
            </a:r>
          </a:p>
          <a:p>
            <a:r>
              <a:rPr lang="en-US" sz="1700" dirty="0"/>
              <a:t> Preserving history could boost tourism and learning.</a:t>
            </a:r>
          </a:p>
          <a:p>
            <a:r>
              <a:rPr lang="en-US" sz="1700" dirty="0"/>
              <a:t>The fact that the fire is still burning is interesting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t>Trotter’s Bar &amp; Grille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What we liked:</a:t>
            </a:r>
          </a:p>
          <a:p>
            <a:r>
              <a:rPr lang="en-US" sz="1700" dirty="0"/>
              <a:t>Shows how local businesses can bring people together.</a:t>
            </a:r>
          </a:p>
          <a:p>
            <a:r>
              <a:rPr lang="en-US" sz="1700" dirty="0"/>
              <a:t>Growing tech (receipt) </a:t>
            </a:r>
          </a:p>
          <a:p>
            <a:r>
              <a:rPr lang="en-US" sz="1700" dirty="0"/>
              <a:t>We were excited about a place as nice as this as well as the renovated theater next to it.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 descr="A receipt on a table&#10;&#10;Description automatically generated">
            <a:extLst>
              <a:ext uri="{FF2B5EF4-FFF2-40B4-BE49-F238E27FC236}">
                <a16:creationId xmlns:a16="http://schemas.microsoft.com/office/drawing/2014/main" id="{7603CF7A-7CD2-FEEE-A608-59E7F89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12" r="1142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t>Future of SEO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Our thoughts:</a:t>
            </a:r>
          </a:p>
          <a:p>
            <a:r>
              <a:rPr lang="en-US" sz="1700" dirty="0"/>
              <a:t>Fixing what industry left behind (like True Pigments project).</a:t>
            </a:r>
          </a:p>
          <a:p>
            <a:r>
              <a:rPr lang="en-US" sz="1700" dirty="0"/>
              <a:t>Combining eco-restoration with new economic opportunities.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What can be enhanced:</a:t>
            </a:r>
          </a:p>
          <a:p>
            <a:r>
              <a:rPr lang="en-US" sz="1700" dirty="0"/>
              <a:t>More funding for solid ground.</a:t>
            </a:r>
          </a:p>
          <a:p>
            <a:r>
              <a:rPr lang="en-US" sz="1700" dirty="0"/>
              <a:t>More volunteering for cleanup.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Picture 4" descr="A wooden structure with a ladder&#10;&#10;Description automatically generated">
            <a:extLst>
              <a:ext uri="{FF2B5EF4-FFF2-40B4-BE49-F238E27FC236}">
                <a16:creationId xmlns:a16="http://schemas.microsoft.com/office/drawing/2014/main" id="{95F50AD0-6399-C137-30EF-07ED012C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95" r="28698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938487" cy="1807305"/>
          </a:xfrm>
        </p:spPr>
        <p:txBody>
          <a:bodyPr>
            <a:normAutofit/>
          </a:bodyPr>
          <a:lstStyle/>
          <a:p>
            <a:r>
              <a:rPr lang="en-US" sz="4100"/>
              <a:t>How OU Students Can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Where we fit in:</a:t>
            </a:r>
          </a:p>
          <a:p>
            <a:r>
              <a:rPr lang="en-US" sz="1700" dirty="0"/>
              <a:t>Get involved in local projects (volunteering, etc.).</a:t>
            </a:r>
          </a:p>
          <a:p>
            <a:r>
              <a:rPr lang="en-US" sz="1700" dirty="0"/>
              <a:t> Help promote cultural and environmental awareness through new clubs and growing other existing groups</a:t>
            </a:r>
          </a:p>
          <a:p>
            <a:r>
              <a:rPr lang="en-US" sz="1700" dirty="0"/>
              <a:t>Join on campus environmental groups.</a:t>
            </a:r>
          </a:p>
        </p:txBody>
      </p:sp>
      <p:pic>
        <p:nvPicPr>
          <p:cNvPr id="1026" name="Picture 2" descr="Higher education in Ohio: A regional gem faces an identity crisis">
            <a:extLst>
              <a:ext uri="{FF2B5EF4-FFF2-40B4-BE49-F238E27FC236}">
                <a16:creationId xmlns:a16="http://schemas.microsoft.com/office/drawing/2014/main" id="{AA4CC67C-28E1-7768-5EA2-2ED7E10B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0" r="14373"/>
          <a:stretch/>
        </p:blipFill>
        <p:spPr bwMode="auto"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389664" cy="1807305"/>
          </a:xfrm>
        </p:spPr>
        <p:txBody>
          <a:bodyPr>
            <a:normAutofit fontScale="90000"/>
          </a:bodyPr>
          <a:lstStyle/>
          <a:p>
            <a:r>
              <a:rPr dirty="0"/>
              <a:t>Final Thoughts</a:t>
            </a:r>
            <a:r>
              <a:rPr lang="en-US" dirty="0"/>
              <a:t>/Questions we had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33297"/>
            <a:ext cx="3464715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What’s next?</a:t>
            </a:r>
          </a:p>
          <a:p>
            <a:r>
              <a:rPr lang="en-US" sz="1700" dirty="0"/>
              <a:t>How can SEO continue to grow without hurting the environment?</a:t>
            </a:r>
          </a:p>
          <a:p>
            <a:r>
              <a:rPr lang="en-US" sz="1700" dirty="0"/>
              <a:t>How can we lower our footprint?</a:t>
            </a:r>
          </a:p>
        </p:txBody>
      </p:sp>
      <p:pic>
        <p:nvPicPr>
          <p:cNvPr id="5" name="Picture 4" descr="A rooster standing on a wooden structure&#10;&#10;Description automatically generated">
            <a:extLst>
              <a:ext uri="{FF2B5EF4-FFF2-40B4-BE49-F238E27FC236}">
                <a16:creationId xmlns:a16="http://schemas.microsoft.com/office/drawing/2014/main" id="{FF918456-F7A8-776E-B607-65D38182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54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197</Words>
  <Application>Microsoft Office PowerPoint</Application>
  <PresentationFormat>On-screen Show 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SEO Revitalization: Our take </vt:lpstr>
      <vt:lpstr>Robinson’s Cave</vt:lpstr>
      <vt:lpstr>Trotter’s Bar &amp; Grille</vt:lpstr>
      <vt:lpstr>Future of SEO</vt:lpstr>
      <vt:lpstr>How OU Students Can Help</vt:lpstr>
      <vt:lpstr>Final Thoughts/Questions we had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colton ashcraft</dc:creator>
  <cp:keywords/>
  <dc:description>generated using python-pptx</dc:description>
  <cp:lastModifiedBy>Ashcraft, Colton</cp:lastModifiedBy>
  <cp:revision>2</cp:revision>
  <dcterms:created xsi:type="dcterms:W3CDTF">2013-01-27T09:14:16Z</dcterms:created>
  <dcterms:modified xsi:type="dcterms:W3CDTF">2024-10-02T19:15:50Z</dcterms:modified>
  <cp:category/>
</cp:coreProperties>
</file>